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593" r:id="rId2"/>
    <p:sldId id="614" r:id="rId3"/>
    <p:sldId id="740" r:id="rId4"/>
    <p:sldId id="632" r:id="rId5"/>
    <p:sldId id="741" r:id="rId6"/>
    <p:sldId id="742" r:id="rId7"/>
    <p:sldId id="743" r:id="rId8"/>
    <p:sldId id="744" r:id="rId9"/>
    <p:sldId id="745" r:id="rId10"/>
    <p:sldId id="746" r:id="rId11"/>
    <p:sldId id="747" r:id="rId12"/>
    <p:sldId id="751" r:id="rId13"/>
    <p:sldId id="648" r:id="rId14"/>
    <p:sldId id="649" r:id="rId15"/>
    <p:sldId id="734" r:id="rId16"/>
    <p:sldId id="739" r:id="rId17"/>
    <p:sldId id="650" r:id="rId18"/>
    <p:sldId id="651" r:id="rId19"/>
    <p:sldId id="652" r:id="rId20"/>
    <p:sldId id="653" r:id="rId21"/>
    <p:sldId id="654" r:id="rId22"/>
    <p:sldId id="655" r:id="rId23"/>
    <p:sldId id="656" r:id="rId24"/>
    <p:sldId id="657" r:id="rId25"/>
    <p:sldId id="658" r:id="rId26"/>
    <p:sldId id="659" r:id="rId27"/>
    <p:sldId id="66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565" autoAdjust="0"/>
  </p:normalViewPr>
  <p:slideViewPr>
    <p:cSldViewPr snapToGrid="0">
      <p:cViewPr varScale="1">
        <p:scale>
          <a:sx n="111" d="100"/>
          <a:sy n="111" d="100"/>
        </p:scale>
        <p:origin x="16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6/7/20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6/7/20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 bwMode="auto">
          <a:xfrm>
            <a:off x="8182940" y="6309360"/>
            <a:ext cx="9610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CF563-4B92-DA4B-A692-0A5225A6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C7975-9337-804D-B642-FCBDB90F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video 3, we took R for a test drive.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FF55-C93C-DB46-96A2-24E12B4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2DC7-7A30-FC46-BC77-EB2D5B2B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E3EE7-56BC-C844-B7EB-B1C866AE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7621F-31DB-3B41-99D2-617129A8BF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B4121-84A7-F446-B0B5-54708E2F874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103869"/>
            <a:ext cx="7886700" cy="591477"/>
          </a:xfrm>
        </p:spPr>
        <p:txBody>
          <a:bodyPr/>
          <a:lstStyle/>
          <a:p>
            <a:r>
              <a:rPr lang="en-US" dirty="0"/>
              <a:t>Let’s get back into R, to review.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live_A_more_basics.R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4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TM Basics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7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9591-1DEE-754C-AFED-3915AFF62511}"/>
              </a:ext>
            </a:extLst>
          </p:cNvPr>
          <p:cNvSpPr/>
          <p:nvPr/>
        </p:nvSpPr>
        <p:spPr>
          <a:xfrm>
            <a:off x="240631" y="5883964"/>
            <a:ext cx="8725774" cy="425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uses of text mining do you observe, research or want to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17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6765287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59049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  <a:p>
            <a:r>
              <a:rPr lang="en-US" sz="2800" dirty="0"/>
              <a:t>Are you working on VM, local or cloud?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50C441-8A83-2948-A173-64E44059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772770" y="1250411"/>
            <a:ext cx="5219700" cy="43973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151" y="1114419"/>
            <a:ext cx="8729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07F99-24C1-644B-A9B4-3CB363B27A8D}"/>
              </a:ext>
            </a:extLst>
          </p:cNvPr>
          <p:cNvSpPr txBox="1"/>
          <p:nvPr/>
        </p:nvSpPr>
        <p:spPr>
          <a:xfrm>
            <a:off x="208151" y="4184830"/>
            <a:ext cx="611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E06BA-75DB-DC43-B583-243380603105}"/>
              </a:ext>
            </a:extLst>
          </p:cNvPr>
          <p:cNvSpPr txBox="1"/>
          <p:nvPr/>
        </p:nvSpPr>
        <p:spPr>
          <a:xfrm>
            <a:off x="208151" y="2788124"/>
            <a:ext cx="872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professional, researcher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699083-E316-054C-B996-3F5A2D80A0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2B2A0-3F7B-2843-96B4-3572452345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5" y="1639506"/>
            <a:ext cx="840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1133276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33C3-7525-1B48-BC6D-9EA213239441}"/>
              </a:ext>
            </a:extLst>
          </p:cNvPr>
          <p:cNvSpPr txBox="1"/>
          <p:nvPr/>
        </p:nvSpPr>
        <p:spPr>
          <a:xfrm>
            <a:off x="349622" y="2484964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9EA3-3686-2C4C-97F3-8615812D6B0A}"/>
              </a:ext>
            </a:extLst>
          </p:cNvPr>
          <p:cNvSpPr txBox="1"/>
          <p:nvPr/>
        </p:nvSpPr>
        <p:spPr>
          <a:xfrm>
            <a:off x="363070" y="4455599"/>
            <a:ext cx="656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are earning credit in an intensive manner.  Expect intensity and rigor at a prestigious institution.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BD3E9-9B22-3644-BBC8-5A0334643DC7}"/>
              </a:ext>
            </a:extLst>
          </p:cNvPr>
          <p:cNvSpPr txBox="1"/>
          <p:nvPr/>
        </p:nvSpPr>
        <p:spPr>
          <a:xfrm>
            <a:off x="336175" y="3483729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earn the actual grade but I am fair and reasonable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E60FC-E4B2-DD49-9B6E-19E19E0786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4E708-C07C-654F-BCA9-ADE987C417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391" y="1160621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5" y="1991945"/>
            <a:ext cx="1852167" cy="24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6292" y="2425108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292" y="3854521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4B95-C714-FC4D-9A74-6DBB0A7CC8D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264D03-AE6D-2A41-8013-216F5143B36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9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747315" y="1241766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098F-F371-A34C-822E-156BCF1A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534771"/>
            <a:ext cx="3052856" cy="3062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6B614D-436E-3144-97E8-A9C06DC2223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6A3D69-C1E7-3A48-9EC2-17008AC971C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263222" y="1174531"/>
            <a:ext cx="744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input, function, output process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banana analogy and workflow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“&lt;-” called?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we need libraries in R?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89407A-93E1-184E-BE5A-17862F28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2409265"/>
            <a:ext cx="4950759" cy="37240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8FDC0-0C22-4B4C-874B-E51C3456E07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E21E3-A46C-DF47-9CB5-A2C1AF381C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19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5694</TotalTime>
  <Words>1245</Words>
  <Application>Microsoft Macintosh PowerPoint</Application>
  <PresentationFormat>On-screen Show (4:3)</PresentationFormat>
  <Paragraphs>271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inherit</vt:lpstr>
      <vt:lpstr>Lato</vt:lpstr>
      <vt:lpstr>1_Office Theme</vt:lpstr>
      <vt:lpstr>GSERM: Text Mining &amp; NLP Intros</vt:lpstr>
      <vt:lpstr>https://www.linkedin.com/in/edwardkwartler/</vt:lpstr>
      <vt:lpstr>Introductions…</vt:lpstr>
      <vt:lpstr>Syllabus Review</vt:lpstr>
      <vt:lpstr>Community Learning Expectations</vt:lpstr>
      <vt:lpstr>My style</vt:lpstr>
      <vt:lpstr>Some motivation</vt:lpstr>
      <vt:lpstr>Video 1 Q/A</vt:lpstr>
      <vt:lpstr>Video 2 Q/A</vt:lpstr>
      <vt:lpstr>In video 3, we took R for a test drive.</vt:lpstr>
      <vt:lpstr>Let’s get back into R, to review.</vt:lpstr>
      <vt:lpstr>GSERM: Text Mining &amp; NLP TM Basics</vt:lpstr>
      <vt:lpstr>What is Text Mining?</vt:lpstr>
      <vt:lpstr>What is Text Mining?</vt:lpstr>
      <vt:lpstr>Where can NLP &amp; Text Mining be used?  Anywhere there are documents!</vt:lpstr>
      <vt:lpstr>PowerPoint Presentation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298</cp:revision>
  <dcterms:created xsi:type="dcterms:W3CDTF">2018-05-23T17:24:59Z</dcterms:created>
  <dcterms:modified xsi:type="dcterms:W3CDTF">2020-06-08T03:01:02Z</dcterms:modified>
</cp:coreProperties>
</file>